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0" r:id="rId6"/>
    <p:sldId id="261" r:id="rId7"/>
    <p:sldId id="264" r:id="rId8"/>
    <p:sldId id="262" r:id="rId9"/>
    <p:sldId id="263" r:id="rId10"/>
    <p:sldId id="265" r:id="rId11"/>
    <p:sldId id="258" r:id="rId12"/>
    <p:sldId id="259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6F8E4B8-E993-4DC0-99DD-12A7A88114EE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CAABE78-26F1-4F83-A72B-2DE1952F1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42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52E52C-6BDD-4078-A005-258D47FE2D01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6FEAA65-B06D-4695-BDAA-2482FAF5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76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54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20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3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7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88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4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1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0E9C-1438-4D52-86EC-BE8F311EFAB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1F0D-9D29-4EF7-8045-1E648D835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B316-E029-43C0-999A-F416B66345E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2F62-949D-4493-809E-A6799FB4F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CCA9-D608-44E3-8BBE-5DD67DB879F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5995A-5B1C-4786-93C5-38FBC206D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5564-1FD6-459B-A66E-426752FEE06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5B75-679C-4CE6-A81E-3453939C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A952-72F8-43F3-AC66-51A0F3D18AA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43520-EC2D-48E3-A261-FE9A3988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CB31-15DA-42C2-85EE-40EBDD66560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85ED-BC7E-4739-9FF6-57C681D8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2983-62B0-4237-A9D8-D20D8767655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8DA3-5D60-47E5-BEAE-AA1E54E2A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999D-C5CF-4624-8106-8BBA2612CCD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EA9D-FCC6-48DF-A99E-A5566BD63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674C-4417-419B-B436-72C3F5409C9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88A6-B2F8-454F-86FD-814F66FF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AD18B-D90D-4694-8504-E0700C8F690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35FA-7267-4EF8-8818-E059C3952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6139-F597-47D3-8B3F-E3D8918EF1B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39E5-2F32-4944-A4CB-2FFB9715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62BF1-8484-48BA-9E8E-C1D247A6879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6AE852-949D-4596-BB30-BB702AD38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atsmokiesart.com/garrett.html?code=3&amp;cat=14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reatsmokiesart.com/lossiah.html?code=3&amp;cat=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greatsmokiesart.com/garrett.html?code=3&amp;cat=1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Documents and Settings\user.IV0807R3058\Local Settings\Temporary Internet Files\Content.IE5\GPALW1SZ\MPj031394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b="1" dirty="0" smtClean="0">
                <a:ln w="381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hinacat" pitchFamily="2" charset="0"/>
              </a:rPr>
              <a:t>Cherokee Indians</a:t>
            </a:r>
            <a:endParaRPr lang="en-US" sz="5500" b="1" dirty="0">
              <a:ln w="38100">
                <a:solidFill>
                  <a:schemeClr val="bg1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hinaca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 Canoes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Canoes were carved from wood. The men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first cut a log. They hollowed out the log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by using burning coals from the fire. They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scraped the insides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with sharp stones.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Canoes were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decorated with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designs made with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burnt sticks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and sharp stones. </a:t>
            </a:r>
            <a:endParaRPr lang="en-US" dirty="0">
              <a:latin typeface="Chinacat" pitchFamily="2" charset="0"/>
            </a:endParaRPr>
          </a:p>
        </p:txBody>
      </p:sp>
      <p:pic>
        <p:nvPicPr>
          <p:cNvPr id="5" name="Picture 4" descr="dugout cano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3276600"/>
            <a:ext cx="4800600" cy="3379788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  Role of the Family: Women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The role of Cherokee women in the past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was very different than the role of other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American women. In the Cherokee Nation,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women were warriors. Women ruled the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home. Although the men built the homes,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the women owned them. Women had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power over their families, participated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government, and fought as warriors.</a:t>
            </a:r>
            <a:endParaRPr lang="en-US" dirty="0">
              <a:latin typeface="Chinaca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6248400" cy="4953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	They also did the same jobs as did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other Indian women. They were very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proud of their colorfully designed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baskets. Baskets were used to gather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nuts in the fall, and store goods. The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women were the farmers. They planted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seed and harvested crops. They stored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food. Young girls pounded corn into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flour. Women used the skins of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animals to make clothing and other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goods. They also raised the children. </a:t>
            </a:r>
          </a:p>
          <a:p>
            <a:pPr>
              <a:buFont typeface="Arial" charset="0"/>
              <a:buNone/>
            </a:pPr>
            <a:endParaRPr lang="en-US" sz="2500" smtClean="0"/>
          </a:p>
        </p:txBody>
      </p:sp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048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Chinacat" pitchFamily="2" charset="0"/>
                <a:ea typeface="+mj-ea"/>
                <a:cs typeface="+mj-cs"/>
              </a:rPr>
              <a:t>    Role of the Family: Women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3556" name="Picture 4" descr="http://www.greatsmokiesart.com/baskets/ll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524000"/>
            <a:ext cx="2133600" cy="213360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</p:pic>
      <p:pic>
        <p:nvPicPr>
          <p:cNvPr id="23558" name="Picture 6" descr="http://www.greatsmokiesart.com/baskets/MW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038600"/>
            <a:ext cx="2209800" cy="220980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The Cherokee Indians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</a:t>
            </a:r>
            <a:r>
              <a:rPr lang="en-US" smtClean="0">
                <a:latin typeface="Chinacat" pitchFamily="2" charset="0"/>
              </a:rPr>
              <a:t>The Cherokee name actually came from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the Creek name “Chelokee”. This means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“People of a different speech.”</a:t>
            </a:r>
          </a:p>
          <a:p>
            <a:pPr>
              <a:buFont typeface="Arial" charset="0"/>
              <a:buNone/>
            </a:pPr>
            <a:endParaRPr lang="en-US" smtClean="0">
              <a:latin typeface="Chinacat" pitchFamily="2" charset="0"/>
            </a:endParaRP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The Cherokee Indians where located in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both states of Alabama and Georgia. 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800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They lived in about 200 fairly large villages. 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normal Cherokee village had about 30 - 60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houses and a large meeting building. Cherokee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homes were usually wattle and daub. Wattle is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twigs, branches, and stalks woven together to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make a frame for a building. Daub is a sticky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substance like mud or clay. </a:t>
            </a:r>
            <a:endParaRPr lang="en-US" dirty="0">
              <a:latin typeface="Chinacat" pitchFamily="2" charset="0"/>
            </a:endParaRPr>
          </a:p>
        </p:txBody>
      </p:sp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 Villages &amp; Homes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l"/>
            <a:r>
              <a:rPr lang="en-US" smtClean="0"/>
              <a:t>    </a:t>
            </a:r>
            <a:r>
              <a:rPr lang="en-US" smtClean="0">
                <a:latin typeface="Chinacat" pitchFamily="2" charset="0"/>
              </a:rPr>
              <a:t>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5257800" cy="510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The Cherokee covered the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hinacat" pitchFamily="2" charset="0"/>
              </a:rPr>
              <a:t>w</a:t>
            </a:r>
            <a:r>
              <a:rPr lang="en-US" dirty="0" smtClean="0">
                <a:latin typeface="Chinacat" pitchFamily="2" charset="0"/>
              </a:rPr>
              <a:t>attle frame with daub. This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created the look of an upside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down basket. The Cherokee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villages also had fences around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them to prevent enemies from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entering.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There was a summer village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and a winter village.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8" name="Picture 2" descr="http://www.aaanativearts.com/wattle_and_daub-larg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81200"/>
            <a:ext cx="3260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   Winter 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Each family had two homes. These homes were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located in the two different villages, the summer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village and the winter village.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latin typeface="Chinacat" pitchFamily="2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hinacat" pitchFamily="2" charset="0"/>
              </a:rPr>
              <a:t>Winter Round Homes:</a:t>
            </a:r>
            <a:r>
              <a:rPr lang="en-US" dirty="0" smtClean="0">
                <a:latin typeface="Chinacat" pitchFamily="2" charset="0"/>
              </a:rPr>
              <a:t> Round homes were made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wood, and covered with mud for additional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protection against the cold. Homes had bark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roofs. The homes were decorated with colorful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rugs, baskets, and wall hangings. Each home had 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fire burning in the center. Homes had smoke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holes at the top to let out the smoke.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mtClean="0"/>
              <a:t>    </a:t>
            </a:r>
            <a:r>
              <a:rPr lang="en-US" smtClean="0">
                <a:latin typeface="Chinacat" pitchFamily="2" charset="0"/>
              </a:rPr>
              <a:t>Summer Homes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289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latin typeface="Chinacat" pitchFamily="2" charset="0"/>
              </a:rPr>
              <a:t>Summer Rectangle Homes: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Summer homes were bigger. They were made in the shape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of huge rectangles. Cone shaped roofs were made of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bark, covered with long grass. The house was made with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long sticks. These homes were cool and airy, and let in </a:t>
            </a:r>
          </a:p>
          <a:p>
            <a:pPr>
              <a:buFont typeface="Arial" charset="0"/>
              <a:buNone/>
            </a:pPr>
            <a:r>
              <a:rPr lang="en-US" sz="2500" smtClean="0">
                <a:latin typeface="Chinacat" pitchFamily="2" charset="0"/>
              </a:rPr>
              <a:t>light.  </a:t>
            </a:r>
          </a:p>
          <a:p>
            <a:pPr>
              <a:buFont typeface="Arial" charset="0"/>
              <a:buNone/>
            </a:pPr>
            <a:endParaRPr lang="en-US" sz="2500" smtClean="0"/>
          </a:p>
        </p:txBody>
      </p:sp>
      <p:pic>
        <p:nvPicPr>
          <p:cNvPr id="18436" name="Picture 4" descr="Native Americans - Indian Homes, Native Housing, Tipis, Wigwams and Longhous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281106"/>
            <a:ext cx="8153400" cy="2576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Summer Homes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2362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   In the summer homes, many members of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the same family would live in the same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house.  Fires would be down the middle of 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hinacat" pitchFamily="2" charset="0"/>
              </a:rPr>
              <a:t>the house for cooking </a:t>
            </a:r>
          </a:p>
        </p:txBody>
      </p:sp>
      <p:pic>
        <p:nvPicPr>
          <p:cNvPr id="22530" name="Picture 2" descr="Native Americans - Indian Homes, Native Housing, Tipis, Wigwams and Longhouses - longhouse interior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86200"/>
            <a:ext cx="7391400" cy="2753344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Clothing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10200" cy="5257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   Clothing varied throughout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the year. Lighter clothes were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worn during the warm months,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while more and heavier clothes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were worn during the cold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months. Clothing was made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woven cloth or soft deer skin.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Women wore dresses. The men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wore pants. Everyone wore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moccasins.</a:t>
            </a:r>
            <a:endParaRPr lang="en-US" dirty="0">
              <a:latin typeface="Chinacat" pitchFamily="2" charset="0"/>
            </a:endParaRPr>
          </a:p>
        </p:txBody>
      </p:sp>
      <p:pic>
        <p:nvPicPr>
          <p:cNvPr id="4101" name="Picture 5" descr="love the earth and she will provide..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295400"/>
            <a:ext cx="3361765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Moccasins, Eastern North America, ca. 1750-1780. Acc. #1999-73, 1-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648200"/>
            <a:ext cx="1600200" cy="1991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id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hinacat" pitchFamily="2" charset="0"/>
              </a:rPr>
              <a:t>    Role of the Family: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Both men and women were treated equal.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hinacat" pitchFamily="2" charset="0"/>
              </a:rPr>
              <a:t>	</a:t>
            </a:r>
            <a:r>
              <a:rPr lang="en-US" dirty="0" smtClean="0">
                <a:latin typeface="Chinacat" pitchFamily="2" charset="0"/>
              </a:rPr>
              <a:t>Men cut down trees to clear land for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planting. They used the wood to build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canoes, homes, and the pole fences around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the villages. They hunted and fished. They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hinacat" pitchFamily="2" charset="0"/>
              </a:rPr>
              <a:t>made traps, nets, and other tools. </a:t>
            </a:r>
            <a:endParaRPr lang="en-US" dirty="0">
              <a:latin typeface="Chinaca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CEA6D8567B748B6280E3EA9221772" ma:contentTypeVersion="2" ma:contentTypeDescription="Create a new document." ma:contentTypeScope="" ma:versionID="efdce45215ea2486bd180faf1db95956">
  <xsd:schema xmlns:xsd="http://www.w3.org/2001/XMLSchema" xmlns:xs="http://www.w3.org/2001/XMLSchema" xmlns:p="http://schemas.microsoft.com/office/2006/metadata/properties" xmlns:ns2="fcb3b8ce-2d23-4bf2-ae3d-75b88eb27596" targetNamespace="http://schemas.microsoft.com/office/2006/metadata/properties" ma:root="true" ma:fieldsID="eee18c65fd9242d41e5390ed5076aa22" ns2:_="">
    <xsd:import namespace="fcb3b8ce-2d23-4bf2-ae3d-75b88eb275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3b8ce-2d23-4bf2-ae3d-75b88eb275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3CB74-5821-4760-B7A6-D2A83275512E}">
  <ds:schemaRefs>
    <ds:schemaRef ds:uri="http://purl.org/dc/terms/"/>
    <ds:schemaRef ds:uri="http://schemas.openxmlformats.org/package/2006/metadata/core-properties"/>
    <ds:schemaRef ds:uri="http://purl.org/dc/dcmitype/"/>
    <ds:schemaRef ds:uri="fcb3b8ce-2d23-4bf2-ae3d-75b88eb2759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C15ECA2-0B93-465D-B786-7BF48D1BF4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b3b8ce-2d23-4bf2-ae3d-75b88eb27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78A86B-1165-4894-B1A0-EE4005A768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350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Chinacat</vt:lpstr>
      <vt:lpstr>Office Theme</vt:lpstr>
      <vt:lpstr>Cherokee Indians</vt:lpstr>
      <vt:lpstr> The Cherokee Indians</vt:lpstr>
      <vt:lpstr>   Villages &amp; Homes</vt:lpstr>
      <vt:lpstr>    Homes</vt:lpstr>
      <vt:lpstr>     Winter Homes</vt:lpstr>
      <vt:lpstr>    Summer Homes</vt:lpstr>
      <vt:lpstr>  Summer Homes</vt:lpstr>
      <vt:lpstr>  Clothing</vt:lpstr>
      <vt:lpstr>    Role of the Family: Men</vt:lpstr>
      <vt:lpstr>   Canoes</vt:lpstr>
      <vt:lpstr>    Role of the Family: Women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Cherokee Indians</dc:title>
  <dc:creator>user</dc:creator>
  <cp:lastModifiedBy>Holloman Konze Marjorie L</cp:lastModifiedBy>
  <cp:revision>8</cp:revision>
  <dcterms:created xsi:type="dcterms:W3CDTF">2008-12-01T16:18:12Z</dcterms:created>
  <dcterms:modified xsi:type="dcterms:W3CDTF">2015-11-06T13:50:33Z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0x01010094ACEA6D8567B748B6280E3EA9221772</vt:lpwstr>
  </property>
</Properties>
</file>